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601211" y="5125211"/>
            <a:ext cx="2366772" cy="1562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7372" y="85089"/>
            <a:ext cx="5187315" cy="7791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g"/><Relationship Id="rId7" Type="http://schemas.openxmlformats.org/officeDocument/2006/relationships/hyperlink" Target="https://rosettastone.onelink.me/zwaO?pid=Website&amp;af_dp=rstotalecompanion%3A//&amp;af_web_dp=https%3A//apps.apple.com/gb/app/rosetta-stone-learn-languages/id435588892/%3Fl%3Den-GB&amp;c=AW_Brand_RT_EMEA_ENG_Rosetta_Stone&amp;af_sub1=/lp/gift/&amp;af_sub2=undefined" TargetMode="External"/><Relationship Id="rId12" Type="http://schemas.openxmlformats.org/officeDocument/2006/relationships/image" Target="../media/image9.jpg"/><Relationship Id="rId2" Type="http://schemas.openxmlformats.org/officeDocument/2006/relationships/hyperlink" Target="https://bit.ly/3Z4MQ7B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11" Type="http://schemas.openxmlformats.org/officeDocument/2006/relationships/image" Target="../media/image8.png"/><Relationship Id="rId5" Type="http://schemas.openxmlformats.org/officeDocument/2006/relationships/image" Target="../media/image4.jpg"/><Relationship Id="rId10" Type="http://schemas.openxmlformats.org/officeDocument/2006/relationships/image" Target="../media/image7.jpg"/><Relationship Id="rId4" Type="http://schemas.openxmlformats.org/officeDocument/2006/relationships/image" Target="../media/image3.jpg"/><Relationship Id="rId9" Type="http://schemas.openxmlformats.org/officeDocument/2006/relationships/hyperlink" Target="https://rosettastone.onelink.me/zwaO?pid=Website&amp;af_dp=rstotalecompanion%3A//&amp;af_web_dp=https%3A//play.google.com/store/apps/details%3Fid%3Dair.com.rosettastone.mobile.CoursePlayer&amp;hl=en-GB&amp;c=AW_Brand_RT_EMEA_ENG_Rosetta_Stone&amp;af_sub1=/lp/gift/&amp;af_sub2=undefin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428" y="1717928"/>
            <a:ext cx="5944235" cy="466473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60960" marR="1464310" algn="just">
              <a:lnSpc>
                <a:spcPct val="90100"/>
              </a:lnSpc>
              <a:spcBef>
                <a:spcPts val="275"/>
              </a:spcBef>
            </a:pPr>
            <a:r>
              <a:rPr sz="1500" dirty="0">
                <a:latin typeface="Arial"/>
                <a:cs typeface="Arial"/>
              </a:rPr>
              <a:t>App</a:t>
            </a:r>
            <a:r>
              <a:rPr sz="1500" spc="7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Store</a:t>
            </a:r>
            <a:r>
              <a:rPr sz="1500" spc="5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(IOS)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ya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da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Google</a:t>
            </a:r>
            <a:r>
              <a:rPr sz="1500" spc="5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Play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Store</a:t>
            </a:r>
            <a:r>
              <a:rPr sz="1500" spc="6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(Android) </a:t>
            </a:r>
            <a:r>
              <a:rPr sz="1500" dirty="0">
                <a:latin typeface="Arial"/>
                <a:cs typeface="Arial"/>
              </a:rPr>
              <a:t>üzerinden</a:t>
            </a:r>
            <a:r>
              <a:rPr sz="1500" spc="409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‘Learn</a:t>
            </a:r>
            <a:r>
              <a:rPr sz="1500" spc="409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Languages:</a:t>
            </a:r>
            <a:r>
              <a:rPr sz="1500" spc="395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Rosetta</a:t>
            </a:r>
            <a:r>
              <a:rPr sz="1500" spc="405" dirty="0">
                <a:latin typeface="Arial"/>
                <a:cs typeface="Arial"/>
              </a:rPr>
              <a:t>  </a:t>
            </a:r>
            <a:r>
              <a:rPr sz="1500" spc="-10" dirty="0">
                <a:latin typeface="Arial"/>
                <a:cs typeface="Arial"/>
              </a:rPr>
              <a:t>Stone’ </a:t>
            </a:r>
            <a:r>
              <a:rPr sz="1500" dirty="0">
                <a:latin typeface="Arial"/>
                <a:cs typeface="Arial"/>
              </a:rPr>
              <a:t>uygulamasını</a:t>
            </a:r>
            <a:r>
              <a:rPr sz="1500" spc="-3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indirin.</a:t>
            </a:r>
            <a:endParaRPr sz="15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 dirty="0">
              <a:latin typeface="Arial"/>
              <a:cs typeface="Arial"/>
            </a:endParaRPr>
          </a:p>
          <a:p>
            <a:pPr marL="297180">
              <a:lnSpc>
                <a:spcPct val="100000"/>
              </a:lnSpc>
            </a:pPr>
            <a:r>
              <a:rPr sz="2000" b="1" spc="-10" dirty="0">
                <a:latin typeface="Arial"/>
                <a:cs typeface="Arial"/>
              </a:rPr>
              <a:t>UYGULAMAYI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HENÜZ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AÇMAYIN.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200" u="sng" dirty="0">
              <a:latin typeface="Arial"/>
              <a:cs typeface="Arial"/>
            </a:endParaRPr>
          </a:p>
          <a:p>
            <a:pPr marL="12700" marR="480695">
              <a:lnSpc>
                <a:spcPts val="1620"/>
              </a:lnSpc>
            </a:pPr>
            <a:r>
              <a:rPr sz="1500" u="sng" dirty="0">
                <a:latin typeface="Arial"/>
                <a:cs typeface="Arial"/>
                <a:hlinkClick r:id="rId2"/>
              </a:rPr>
              <a:t>Bilgisayarın</a:t>
            </a:r>
            <a:r>
              <a:rPr sz="1500" u="sng" spc="-40" dirty="0">
                <a:latin typeface="Arial"/>
                <a:cs typeface="Arial"/>
                <a:hlinkClick r:id="rId2"/>
              </a:rPr>
              <a:t> </a:t>
            </a:r>
            <a:r>
              <a:rPr sz="1500" u="sng" dirty="0">
                <a:latin typeface="Arial"/>
                <a:cs typeface="Arial"/>
                <a:hlinkClick r:id="rId2"/>
              </a:rPr>
              <a:t>veya</a:t>
            </a:r>
            <a:r>
              <a:rPr sz="1500" u="sng" spc="-35" dirty="0">
                <a:latin typeface="Arial"/>
                <a:cs typeface="Arial"/>
                <a:hlinkClick r:id="rId2"/>
              </a:rPr>
              <a:t> </a:t>
            </a:r>
            <a:r>
              <a:rPr sz="1500" u="sng" dirty="0">
                <a:latin typeface="Arial"/>
                <a:cs typeface="Arial"/>
                <a:hlinkClick r:id="rId2"/>
              </a:rPr>
              <a:t>mobil</a:t>
            </a:r>
            <a:r>
              <a:rPr sz="1500" u="sng" spc="-40" dirty="0">
                <a:latin typeface="Arial"/>
                <a:cs typeface="Arial"/>
                <a:hlinkClick r:id="rId2"/>
              </a:rPr>
              <a:t> </a:t>
            </a:r>
            <a:r>
              <a:rPr sz="1500" u="sng" dirty="0">
                <a:latin typeface="Arial"/>
                <a:cs typeface="Arial"/>
                <a:hlinkClick r:id="rId2"/>
              </a:rPr>
              <a:t>cihazın</a:t>
            </a:r>
            <a:r>
              <a:rPr sz="1500" u="sng" spc="-35" dirty="0">
                <a:latin typeface="Arial"/>
                <a:cs typeface="Arial"/>
                <a:hlinkClick r:id="rId2"/>
              </a:rPr>
              <a:t> </a:t>
            </a:r>
            <a:r>
              <a:rPr sz="1500" u="sng" dirty="0">
                <a:latin typeface="Arial"/>
                <a:cs typeface="Arial"/>
                <a:hlinkClick r:id="rId2"/>
              </a:rPr>
              <a:t>tarayıcısından</a:t>
            </a:r>
            <a:r>
              <a:rPr sz="1500" u="sng" spc="-35" dirty="0">
                <a:latin typeface="Arial"/>
                <a:cs typeface="Arial"/>
                <a:hlinkClick r:id="rId2"/>
              </a:rPr>
              <a:t> </a:t>
            </a:r>
            <a:r>
              <a:rPr sz="1500" u="heavy" spc="-10" dirty="0">
                <a:solidFill>
                  <a:srgbClr val="944F71"/>
                </a:solidFill>
                <a:uFill>
                  <a:solidFill>
                    <a:srgbClr val="944F71"/>
                  </a:solidFill>
                </a:uFill>
                <a:latin typeface="Arial"/>
                <a:cs typeface="Arial"/>
                <a:hlinkClick r:id="rId2"/>
              </a:rPr>
              <a:t>https://m.ebsco.is/</a:t>
            </a:r>
            <a:r>
              <a:rPr sz="1500" spc="-10" dirty="0">
                <a:solidFill>
                  <a:srgbClr val="944F71"/>
                </a:solidFill>
                <a:latin typeface="Arial"/>
                <a:cs typeface="Arial"/>
                <a:hlinkClick r:id="rId2"/>
              </a:rPr>
              <a:t> </a:t>
            </a:r>
            <a:r>
              <a:rPr sz="1500" u="heavy" dirty="0">
                <a:solidFill>
                  <a:srgbClr val="944F71"/>
                </a:solidFill>
                <a:uFill>
                  <a:solidFill>
                    <a:srgbClr val="944F71"/>
                  </a:solidFill>
                </a:uFill>
                <a:latin typeface="Arial"/>
                <a:cs typeface="Arial"/>
                <a:hlinkClick r:id="rId2"/>
              </a:rPr>
              <a:t>RosettaStone</a:t>
            </a:r>
            <a:r>
              <a:rPr sz="1500" spc="-30" dirty="0">
                <a:solidFill>
                  <a:srgbClr val="944F71"/>
                </a:solidFill>
                <a:latin typeface="Arial"/>
                <a:cs typeface="Arial"/>
                <a:hlinkClick r:id="rId2"/>
              </a:rPr>
              <a:t> </a:t>
            </a:r>
            <a:r>
              <a:rPr sz="1500" dirty="0">
                <a:latin typeface="Arial"/>
                <a:cs typeface="Arial"/>
                <a:hlinkClick r:id="rId2"/>
              </a:rPr>
              <a:t>adresine</a:t>
            </a:r>
            <a:r>
              <a:rPr sz="1500" spc="-30" dirty="0">
                <a:latin typeface="Arial"/>
                <a:cs typeface="Arial"/>
                <a:hlinkClick r:id="rId2"/>
              </a:rPr>
              <a:t> </a:t>
            </a:r>
            <a:r>
              <a:rPr sz="1500" dirty="0">
                <a:latin typeface="Arial"/>
                <a:cs typeface="Arial"/>
                <a:hlinkClick r:id="rId2"/>
              </a:rPr>
              <a:t>giriş</a:t>
            </a:r>
            <a:r>
              <a:rPr sz="1500" spc="-30" dirty="0">
                <a:latin typeface="Arial"/>
                <a:cs typeface="Arial"/>
                <a:hlinkClick r:id="rId2"/>
              </a:rPr>
              <a:t> </a:t>
            </a:r>
            <a:r>
              <a:rPr sz="1500" spc="-10" dirty="0" err="1">
                <a:latin typeface="Arial"/>
                <a:cs typeface="Arial"/>
                <a:hlinkClick r:id="rId2"/>
              </a:rPr>
              <a:t>yapın</a:t>
            </a:r>
            <a:r>
              <a:rPr sz="1500" spc="-10" dirty="0">
                <a:latin typeface="Arial"/>
                <a:cs typeface="Arial"/>
                <a:hlinkClick r:id="rId2"/>
              </a:rPr>
              <a:t>.</a:t>
            </a:r>
            <a:endParaRPr lang="tr-TR" sz="1500" spc="-10" dirty="0">
              <a:latin typeface="Arial"/>
              <a:cs typeface="Arial"/>
            </a:endParaRPr>
          </a:p>
          <a:p>
            <a:pPr marL="12700" marR="480695">
              <a:lnSpc>
                <a:spcPts val="1620"/>
              </a:lnSpc>
            </a:pPr>
            <a:endParaRPr sz="2450" dirty="0">
              <a:latin typeface="Arial"/>
              <a:cs typeface="Arial"/>
            </a:endParaRPr>
          </a:p>
          <a:p>
            <a:pPr marL="12700" marR="5080" algn="l">
              <a:lnSpc>
                <a:spcPts val="1620"/>
              </a:lnSpc>
            </a:pPr>
            <a:r>
              <a:rPr sz="1500" b="1" dirty="0">
                <a:solidFill>
                  <a:srgbClr val="006FC0"/>
                </a:solidFill>
                <a:latin typeface="Arial"/>
                <a:cs typeface="Arial"/>
              </a:rPr>
              <a:t>Not:</a:t>
            </a:r>
            <a:r>
              <a:rPr sz="1500" b="1" spc="254" dirty="0">
                <a:solidFill>
                  <a:srgbClr val="006FC0"/>
                </a:solidFill>
                <a:latin typeface="Arial"/>
                <a:cs typeface="Arial"/>
              </a:rPr>
              <a:t>  </a:t>
            </a:r>
            <a:r>
              <a:rPr sz="1500" dirty="0">
                <a:solidFill>
                  <a:srgbClr val="006FC0"/>
                </a:solidFill>
                <a:latin typeface="Arial"/>
                <a:cs typeface="Arial"/>
              </a:rPr>
              <a:t>Rosetta</a:t>
            </a:r>
            <a:r>
              <a:rPr sz="1500" spc="260" dirty="0">
                <a:solidFill>
                  <a:srgbClr val="006FC0"/>
                </a:solidFill>
                <a:latin typeface="Arial"/>
                <a:cs typeface="Arial"/>
              </a:rPr>
              <a:t>  </a:t>
            </a:r>
            <a:r>
              <a:rPr sz="1500" dirty="0">
                <a:solidFill>
                  <a:srgbClr val="006FC0"/>
                </a:solidFill>
                <a:latin typeface="Arial"/>
                <a:cs typeface="Arial"/>
              </a:rPr>
              <a:t>Stone’a</a:t>
            </a:r>
            <a:r>
              <a:rPr sz="1500" spc="254" dirty="0">
                <a:solidFill>
                  <a:srgbClr val="006FC0"/>
                </a:solidFill>
                <a:latin typeface="Arial"/>
                <a:cs typeface="Arial"/>
              </a:rPr>
              <a:t>  </a:t>
            </a:r>
            <a:r>
              <a:rPr sz="1500" dirty="0">
                <a:solidFill>
                  <a:srgbClr val="006FC0"/>
                </a:solidFill>
                <a:latin typeface="Arial"/>
                <a:cs typeface="Arial"/>
              </a:rPr>
              <a:t>bilgisayardan</a:t>
            </a:r>
            <a:r>
              <a:rPr sz="1500" spc="265" dirty="0">
                <a:solidFill>
                  <a:srgbClr val="006FC0"/>
                </a:solidFill>
                <a:latin typeface="Arial"/>
                <a:cs typeface="Arial"/>
              </a:rPr>
              <a:t>  </a:t>
            </a:r>
            <a:r>
              <a:rPr sz="1500" dirty="0">
                <a:solidFill>
                  <a:srgbClr val="006FC0"/>
                </a:solidFill>
                <a:latin typeface="Arial"/>
                <a:cs typeface="Arial"/>
              </a:rPr>
              <a:t>erişim</a:t>
            </a:r>
            <a:r>
              <a:rPr sz="1500" spc="254" dirty="0">
                <a:solidFill>
                  <a:srgbClr val="006FC0"/>
                </a:solidFill>
                <a:latin typeface="Arial"/>
                <a:cs typeface="Arial"/>
              </a:rPr>
              <a:t>  </a:t>
            </a:r>
            <a:r>
              <a:rPr sz="1500" dirty="0">
                <a:solidFill>
                  <a:srgbClr val="006FC0"/>
                </a:solidFill>
                <a:latin typeface="Arial"/>
                <a:cs typeface="Arial"/>
              </a:rPr>
              <a:t>sağlayabilmek</a:t>
            </a:r>
            <a:r>
              <a:rPr sz="1500" spc="265" dirty="0">
                <a:solidFill>
                  <a:srgbClr val="006FC0"/>
                </a:solidFill>
                <a:latin typeface="Arial"/>
                <a:cs typeface="Arial"/>
              </a:rPr>
              <a:t>  </a:t>
            </a:r>
            <a:r>
              <a:rPr sz="1500" spc="-20" dirty="0">
                <a:solidFill>
                  <a:srgbClr val="006FC0"/>
                </a:solidFill>
                <a:latin typeface="Arial"/>
                <a:cs typeface="Arial"/>
              </a:rPr>
              <a:t>için </a:t>
            </a:r>
            <a:r>
              <a:rPr sz="1500" dirty="0">
                <a:solidFill>
                  <a:srgbClr val="006FC0"/>
                </a:solidFill>
                <a:latin typeface="Arial"/>
                <a:cs typeface="Arial"/>
              </a:rPr>
              <a:t>üniversite</a:t>
            </a:r>
            <a:r>
              <a:rPr sz="1500" spc="30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006FC0"/>
                </a:solidFill>
                <a:latin typeface="Arial"/>
                <a:cs typeface="Arial"/>
              </a:rPr>
              <a:t>internet</a:t>
            </a:r>
            <a:r>
              <a:rPr sz="1500" spc="30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006FC0"/>
                </a:solidFill>
                <a:latin typeface="Arial"/>
                <a:cs typeface="Arial"/>
              </a:rPr>
              <a:t>ağına</a:t>
            </a:r>
            <a:r>
              <a:rPr sz="1500" spc="3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006FC0"/>
                </a:solidFill>
                <a:latin typeface="Arial"/>
                <a:cs typeface="Arial"/>
              </a:rPr>
              <a:t>bağlı</a:t>
            </a:r>
            <a:r>
              <a:rPr sz="1500" spc="30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006FC0"/>
                </a:solidFill>
                <a:latin typeface="Arial"/>
                <a:cs typeface="Arial"/>
              </a:rPr>
              <a:t>olmak</a:t>
            </a:r>
            <a:r>
              <a:rPr sz="1500" spc="30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dirty="0" err="1">
                <a:solidFill>
                  <a:srgbClr val="006FC0"/>
                </a:solidFill>
                <a:latin typeface="Arial"/>
                <a:cs typeface="Arial"/>
              </a:rPr>
              <a:t>veya</a:t>
            </a:r>
            <a:r>
              <a:rPr sz="1500" spc="3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dirty="0" err="1">
                <a:solidFill>
                  <a:srgbClr val="006FC0"/>
                </a:solidFill>
                <a:latin typeface="Arial"/>
                <a:cs typeface="Arial"/>
              </a:rPr>
              <a:t>kütüphane</a:t>
            </a:r>
            <a:r>
              <a:rPr lang="tr-TR" sz="1500" dirty="0">
                <a:solidFill>
                  <a:srgbClr val="006FC0"/>
                </a:solidFill>
                <a:latin typeface="Arial"/>
                <a:cs typeface="Arial"/>
              </a:rPr>
              <a:t>n</a:t>
            </a:r>
            <a:r>
              <a:rPr sz="1500" dirty="0" err="1">
                <a:solidFill>
                  <a:srgbClr val="006FC0"/>
                </a:solidFill>
                <a:latin typeface="Arial"/>
                <a:cs typeface="Arial"/>
              </a:rPr>
              <a:t>izin</a:t>
            </a:r>
            <a:r>
              <a:rPr sz="1500" spc="3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endParaRPr lang="tr-TR" sz="1500" spc="310" dirty="0">
              <a:solidFill>
                <a:srgbClr val="006FC0"/>
              </a:solidFill>
              <a:latin typeface="Arial"/>
              <a:cs typeface="Arial"/>
            </a:endParaRPr>
          </a:p>
          <a:p>
            <a:pPr marL="12700" marR="5080" algn="l">
              <a:lnSpc>
                <a:spcPts val="1620"/>
              </a:lnSpc>
            </a:pPr>
            <a:r>
              <a:rPr sz="1500" spc="-10" dirty="0" err="1">
                <a:solidFill>
                  <a:srgbClr val="006FC0"/>
                </a:solidFill>
                <a:latin typeface="Arial"/>
                <a:cs typeface="Arial"/>
              </a:rPr>
              <a:t>kampüs</a:t>
            </a:r>
            <a:r>
              <a:rPr sz="1500" spc="-1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dirty="0" err="1">
                <a:solidFill>
                  <a:srgbClr val="006FC0"/>
                </a:solidFill>
                <a:latin typeface="Arial"/>
                <a:cs typeface="Arial"/>
              </a:rPr>
              <a:t>dışı</a:t>
            </a:r>
            <a:r>
              <a:rPr lang="tr-TR" sz="1500" spc="4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dirty="0" err="1">
                <a:solidFill>
                  <a:srgbClr val="006FC0"/>
                </a:solidFill>
                <a:latin typeface="Arial"/>
                <a:cs typeface="Arial"/>
              </a:rPr>
              <a:t>erişim</a:t>
            </a:r>
            <a:r>
              <a:rPr sz="1500" spc="4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dirty="0" err="1">
                <a:solidFill>
                  <a:srgbClr val="006FC0"/>
                </a:solidFill>
                <a:latin typeface="Arial"/>
                <a:cs typeface="Arial"/>
              </a:rPr>
              <a:t>portalı</a:t>
            </a:r>
            <a:r>
              <a:rPr lang="tr-TR" sz="1500" spc="4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dirty="0" err="1">
                <a:solidFill>
                  <a:srgbClr val="006FC0"/>
                </a:solidFill>
                <a:latin typeface="Arial"/>
                <a:cs typeface="Arial"/>
              </a:rPr>
              <a:t>üzerinden</a:t>
            </a:r>
            <a:r>
              <a:rPr sz="1500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006FC0"/>
                </a:solidFill>
                <a:latin typeface="Arial"/>
                <a:cs typeface="Arial"/>
              </a:rPr>
              <a:t>giriş</a:t>
            </a:r>
            <a:r>
              <a:rPr sz="1500" spc="-1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006FC0"/>
                </a:solidFill>
                <a:latin typeface="Arial"/>
                <a:cs typeface="Arial"/>
              </a:rPr>
              <a:t>yapmak</a:t>
            </a:r>
            <a:r>
              <a:rPr sz="1500" spc="-10" dirty="0">
                <a:solidFill>
                  <a:srgbClr val="006FC0"/>
                </a:solidFill>
                <a:latin typeface="Arial"/>
                <a:cs typeface="Arial"/>
              </a:rPr>
              <a:t> gerekmektedir.</a:t>
            </a:r>
            <a:endParaRPr sz="15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700" dirty="0">
              <a:latin typeface="Arial"/>
              <a:cs typeface="Arial"/>
            </a:endParaRPr>
          </a:p>
          <a:p>
            <a:pPr marL="39370" marR="2569210" algn="just">
              <a:lnSpc>
                <a:spcPct val="90000"/>
              </a:lnSpc>
              <a:spcBef>
                <a:spcPts val="1260"/>
              </a:spcBef>
            </a:pPr>
            <a:r>
              <a:rPr sz="1500" dirty="0">
                <a:latin typeface="Arial"/>
                <a:cs typeface="Arial"/>
              </a:rPr>
              <a:t>Rosetta</a:t>
            </a:r>
            <a:r>
              <a:rPr sz="1500" spc="160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Stone</a:t>
            </a:r>
            <a:r>
              <a:rPr sz="1500" spc="155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hesabınızı</a:t>
            </a:r>
            <a:r>
              <a:rPr sz="1500" spc="155" dirty="0">
                <a:latin typeface="Arial"/>
                <a:cs typeface="Arial"/>
              </a:rPr>
              <a:t>  </a:t>
            </a:r>
            <a:r>
              <a:rPr sz="1500" spc="-10" dirty="0">
                <a:latin typeface="Arial"/>
                <a:cs typeface="Arial"/>
              </a:rPr>
              <a:t>oluşturun. </a:t>
            </a:r>
            <a:r>
              <a:rPr sz="1500" dirty="0">
                <a:latin typeface="Arial"/>
                <a:cs typeface="Arial"/>
              </a:rPr>
              <a:t>Geçerli</a:t>
            </a:r>
            <a:r>
              <a:rPr sz="1500" spc="60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bir</a:t>
            </a:r>
            <a:r>
              <a:rPr sz="1500" spc="60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e-posta</a:t>
            </a:r>
            <a:r>
              <a:rPr sz="1500" spc="60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adresini</a:t>
            </a:r>
            <a:r>
              <a:rPr sz="1500" spc="50" dirty="0">
                <a:latin typeface="Arial"/>
                <a:cs typeface="Arial"/>
              </a:rPr>
              <a:t>  </a:t>
            </a:r>
            <a:r>
              <a:rPr sz="1500" spc="-10" dirty="0">
                <a:latin typeface="Arial"/>
                <a:cs typeface="Arial"/>
              </a:rPr>
              <a:t>kullanıcı </a:t>
            </a:r>
            <a:r>
              <a:rPr sz="1500" dirty="0">
                <a:latin typeface="Arial"/>
                <a:cs typeface="Arial"/>
              </a:rPr>
              <a:t>adı</a:t>
            </a:r>
            <a:r>
              <a:rPr sz="1500" spc="229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olarak</a:t>
            </a:r>
            <a:r>
              <a:rPr sz="1500" spc="235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girdikten</a:t>
            </a:r>
            <a:r>
              <a:rPr sz="1500" spc="235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sonra</a:t>
            </a:r>
            <a:r>
              <a:rPr sz="1500" spc="240" dirty="0">
                <a:latin typeface="Arial"/>
                <a:cs typeface="Arial"/>
              </a:rPr>
              <a:t>  </a:t>
            </a:r>
            <a:r>
              <a:rPr sz="1500" spc="-10" dirty="0">
                <a:latin typeface="Arial"/>
                <a:cs typeface="Arial"/>
              </a:rPr>
              <a:t>şifrenizi </a:t>
            </a:r>
            <a:r>
              <a:rPr sz="1500" dirty="0">
                <a:latin typeface="Arial"/>
                <a:cs typeface="Arial"/>
              </a:rPr>
              <a:t>belirleyin</a:t>
            </a:r>
            <a:r>
              <a:rPr sz="1500" spc="85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ve</a:t>
            </a:r>
            <a:r>
              <a:rPr sz="1500" spc="80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çalışmak</a:t>
            </a:r>
            <a:r>
              <a:rPr sz="1500" spc="75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istediğiniz</a:t>
            </a:r>
            <a:r>
              <a:rPr sz="1500" spc="75" dirty="0">
                <a:latin typeface="Arial"/>
                <a:cs typeface="Arial"/>
              </a:rPr>
              <a:t>  </a:t>
            </a:r>
            <a:r>
              <a:rPr sz="1500" spc="-20" dirty="0">
                <a:latin typeface="Arial"/>
                <a:cs typeface="Arial"/>
              </a:rPr>
              <a:t>dili </a:t>
            </a:r>
            <a:r>
              <a:rPr sz="1500" dirty="0">
                <a:latin typeface="Arial"/>
                <a:cs typeface="Arial"/>
              </a:rPr>
              <a:t>seçin.</a:t>
            </a:r>
            <a:r>
              <a:rPr sz="1500" spc="185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Lütfen</a:t>
            </a:r>
            <a:r>
              <a:rPr sz="1500" spc="195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hesap</a:t>
            </a:r>
            <a:r>
              <a:rPr sz="1500" spc="190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bilgilerinizi</a:t>
            </a:r>
            <a:r>
              <a:rPr sz="1500" spc="190" dirty="0">
                <a:latin typeface="Arial"/>
                <a:cs typeface="Arial"/>
              </a:rPr>
              <a:t>  </a:t>
            </a:r>
            <a:r>
              <a:rPr sz="1500" spc="-25" dirty="0">
                <a:latin typeface="Arial"/>
                <a:cs typeface="Arial"/>
              </a:rPr>
              <a:t>not </a:t>
            </a:r>
            <a:r>
              <a:rPr sz="1500" dirty="0">
                <a:latin typeface="Arial"/>
                <a:cs typeface="Arial"/>
              </a:rPr>
              <a:t>edin,</a:t>
            </a:r>
            <a:r>
              <a:rPr sz="1500" spc="350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sonraki</a:t>
            </a:r>
            <a:r>
              <a:rPr sz="1500" spc="350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girişleriniz</a:t>
            </a:r>
            <a:r>
              <a:rPr sz="1500" spc="355" dirty="0">
                <a:latin typeface="Arial"/>
                <a:cs typeface="Arial"/>
              </a:rPr>
              <a:t>  </a:t>
            </a:r>
            <a:r>
              <a:rPr sz="1500" dirty="0">
                <a:latin typeface="Arial"/>
                <a:cs typeface="Arial"/>
              </a:rPr>
              <a:t>ve</a:t>
            </a:r>
            <a:r>
              <a:rPr sz="1500" spc="355" dirty="0">
                <a:latin typeface="Arial"/>
                <a:cs typeface="Arial"/>
              </a:rPr>
              <a:t>  </a:t>
            </a:r>
            <a:r>
              <a:rPr sz="1500" spc="-10" dirty="0">
                <a:latin typeface="Arial"/>
                <a:cs typeface="Arial"/>
              </a:rPr>
              <a:t>mobil </a:t>
            </a:r>
            <a:r>
              <a:rPr sz="1500" dirty="0">
                <a:latin typeface="Arial"/>
                <a:cs typeface="Arial"/>
              </a:rPr>
              <a:t>uygulama</a:t>
            </a:r>
            <a:r>
              <a:rPr sz="1500" spc="-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için</a:t>
            </a:r>
            <a:r>
              <a:rPr sz="1500" spc="-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ihtiyacınız</a:t>
            </a:r>
            <a:r>
              <a:rPr sz="1500" spc="-2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olacaktır.</a:t>
            </a:r>
            <a:endParaRPr sz="1500" dirty="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585461" y="4964938"/>
            <a:ext cx="436880" cy="400050"/>
            <a:chOff x="4585461" y="4964938"/>
            <a:chExt cx="436880" cy="400050"/>
          </a:xfrm>
        </p:grpSpPr>
        <p:sp>
          <p:nvSpPr>
            <p:cNvPr id="4" name="object 4"/>
            <p:cNvSpPr/>
            <p:nvPr/>
          </p:nvSpPr>
          <p:spPr>
            <a:xfrm>
              <a:off x="4591811" y="4971288"/>
              <a:ext cx="424180" cy="387350"/>
            </a:xfrm>
            <a:custGeom>
              <a:avLst/>
              <a:gdLst/>
              <a:ahLst/>
              <a:cxnLst/>
              <a:rect l="l" t="t" r="r" b="b"/>
              <a:pathLst>
                <a:path w="424179" h="387350">
                  <a:moveTo>
                    <a:pt x="211836" y="0"/>
                  </a:moveTo>
                  <a:lnTo>
                    <a:pt x="163272" y="5109"/>
                  </a:lnTo>
                  <a:lnTo>
                    <a:pt x="118687" y="19665"/>
                  </a:lnTo>
                  <a:lnTo>
                    <a:pt x="79354" y="42507"/>
                  </a:lnTo>
                  <a:lnTo>
                    <a:pt x="46546" y="72476"/>
                  </a:lnTo>
                  <a:lnTo>
                    <a:pt x="21535" y="108412"/>
                  </a:lnTo>
                  <a:lnTo>
                    <a:pt x="5596" y="149156"/>
                  </a:lnTo>
                  <a:lnTo>
                    <a:pt x="0" y="193548"/>
                  </a:lnTo>
                  <a:lnTo>
                    <a:pt x="5596" y="237939"/>
                  </a:lnTo>
                  <a:lnTo>
                    <a:pt x="21535" y="278683"/>
                  </a:lnTo>
                  <a:lnTo>
                    <a:pt x="46546" y="314619"/>
                  </a:lnTo>
                  <a:lnTo>
                    <a:pt x="79354" y="344588"/>
                  </a:lnTo>
                  <a:lnTo>
                    <a:pt x="118687" y="367430"/>
                  </a:lnTo>
                  <a:lnTo>
                    <a:pt x="163272" y="381986"/>
                  </a:lnTo>
                  <a:lnTo>
                    <a:pt x="211836" y="387096"/>
                  </a:lnTo>
                  <a:lnTo>
                    <a:pt x="260399" y="381986"/>
                  </a:lnTo>
                  <a:lnTo>
                    <a:pt x="304984" y="367430"/>
                  </a:lnTo>
                  <a:lnTo>
                    <a:pt x="344317" y="344588"/>
                  </a:lnTo>
                  <a:lnTo>
                    <a:pt x="377125" y="314619"/>
                  </a:lnTo>
                  <a:lnTo>
                    <a:pt x="402136" y="278683"/>
                  </a:lnTo>
                  <a:lnTo>
                    <a:pt x="418075" y="237939"/>
                  </a:lnTo>
                  <a:lnTo>
                    <a:pt x="423672" y="193548"/>
                  </a:lnTo>
                  <a:lnTo>
                    <a:pt x="418075" y="149156"/>
                  </a:lnTo>
                  <a:lnTo>
                    <a:pt x="402136" y="108412"/>
                  </a:lnTo>
                  <a:lnTo>
                    <a:pt x="377125" y="72476"/>
                  </a:lnTo>
                  <a:lnTo>
                    <a:pt x="344317" y="42507"/>
                  </a:lnTo>
                  <a:lnTo>
                    <a:pt x="304984" y="19665"/>
                  </a:lnTo>
                  <a:lnTo>
                    <a:pt x="260399" y="5109"/>
                  </a:lnTo>
                  <a:lnTo>
                    <a:pt x="21183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91811" y="4971288"/>
              <a:ext cx="424180" cy="387350"/>
            </a:xfrm>
            <a:custGeom>
              <a:avLst/>
              <a:gdLst/>
              <a:ahLst/>
              <a:cxnLst/>
              <a:rect l="l" t="t" r="r" b="b"/>
              <a:pathLst>
                <a:path w="424179" h="387350">
                  <a:moveTo>
                    <a:pt x="0" y="193548"/>
                  </a:moveTo>
                  <a:lnTo>
                    <a:pt x="5596" y="149156"/>
                  </a:lnTo>
                  <a:lnTo>
                    <a:pt x="21535" y="108412"/>
                  </a:lnTo>
                  <a:lnTo>
                    <a:pt x="46546" y="72476"/>
                  </a:lnTo>
                  <a:lnTo>
                    <a:pt x="79354" y="42507"/>
                  </a:lnTo>
                  <a:lnTo>
                    <a:pt x="118687" y="19665"/>
                  </a:lnTo>
                  <a:lnTo>
                    <a:pt x="163272" y="5109"/>
                  </a:lnTo>
                  <a:lnTo>
                    <a:pt x="211836" y="0"/>
                  </a:lnTo>
                  <a:lnTo>
                    <a:pt x="260399" y="5109"/>
                  </a:lnTo>
                  <a:lnTo>
                    <a:pt x="304984" y="19665"/>
                  </a:lnTo>
                  <a:lnTo>
                    <a:pt x="344317" y="42507"/>
                  </a:lnTo>
                  <a:lnTo>
                    <a:pt x="377125" y="72476"/>
                  </a:lnTo>
                  <a:lnTo>
                    <a:pt x="402136" y="108412"/>
                  </a:lnTo>
                  <a:lnTo>
                    <a:pt x="418075" y="149156"/>
                  </a:lnTo>
                  <a:lnTo>
                    <a:pt x="423672" y="193548"/>
                  </a:lnTo>
                  <a:lnTo>
                    <a:pt x="418075" y="237939"/>
                  </a:lnTo>
                  <a:lnTo>
                    <a:pt x="402136" y="278683"/>
                  </a:lnTo>
                  <a:lnTo>
                    <a:pt x="377125" y="314619"/>
                  </a:lnTo>
                  <a:lnTo>
                    <a:pt x="344317" y="344588"/>
                  </a:lnTo>
                  <a:lnTo>
                    <a:pt x="304984" y="367430"/>
                  </a:lnTo>
                  <a:lnTo>
                    <a:pt x="260399" y="381986"/>
                  </a:lnTo>
                  <a:lnTo>
                    <a:pt x="211836" y="387096"/>
                  </a:lnTo>
                  <a:lnTo>
                    <a:pt x="163272" y="381986"/>
                  </a:lnTo>
                  <a:lnTo>
                    <a:pt x="118687" y="367430"/>
                  </a:lnTo>
                  <a:lnTo>
                    <a:pt x="79354" y="344588"/>
                  </a:lnTo>
                  <a:lnTo>
                    <a:pt x="46546" y="314619"/>
                  </a:lnTo>
                  <a:lnTo>
                    <a:pt x="21535" y="278683"/>
                  </a:lnTo>
                  <a:lnTo>
                    <a:pt x="5596" y="237939"/>
                  </a:lnTo>
                  <a:lnTo>
                    <a:pt x="0" y="193548"/>
                  </a:lnTo>
                  <a:close/>
                </a:path>
              </a:pathLst>
            </a:custGeom>
            <a:ln w="12700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740021" y="5019243"/>
            <a:ext cx="128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01485" y="274065"/>
            <a:ext cx="31108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Eğer</a:t>
            </a:r>
            <a:r>
              <a:rPr sz="1400" spc="3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Rosetta</a:t>
            </a:r>
            <a:r>
              <a:rPr sz="1400" spc="3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Stone</a:t>
            </a:r>
            <a:r>
              <a:rPr sz="1400" spc="3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hesabınızı</a:t>
            </a:r>
            <a:r>
              <a:rPr sz="1400" spc="3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mobil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01485" y="444753"/>
            <a:ext cx="31089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229995" algn="l"/>
                <a:tab pos="2318385" algn="l"/>
              </a:tabLst>
            </a:pPr>
            <a:r>
              <a:rPr sz="1400" spc="-10" dirty="0">
                <a:latin typeface="Arial"/>
                <a:cs typeface="Arial"/>
              </a:rPr>
              <a:t>cihazınızın</a:t>
            </a:r>
            <a:r>
              <a:rPr sz="1400" dirty="0">
                <a:latin typeface="Arial"/>
                <a:cs typeface="Arial"/>
              </a:rPr>
              <a:t>	</a:t>
            </a:r>
            <a:r>
              <a:rPr sz="1400" spc="-10" dirty="0">
                <a:latin typeface="Arial"/>
                <a:cs typeface="Arial"/>
              </a:rPr>
              <a:t>tarayıcısı</a:t>
            </a:r>
            <a:r>
              <a:rPr sz="1400" dirty="0">
                <a:latin typeface="Arial"/>
                <a:cs typeface="Arial"/>
              </a:rPr>
              <a:t>	</a:t>
            </a:r>
            <a:r>
              <a:rPr sz="1400" spc="-10" dirty="0">
                <a:latin typeface="Arial"/>
                <a:cs typeface="Arial"/>
              </a:rPr>
              <a:t>üzerinden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01485" y="615441"/>
            <a:ext cx="31089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Arial"/>
                <a:cs typeface="Arial"/>
              </a:rPr>
              <a:t>oluşturursanız</a:t>
            </a:r>
            <a:r>
              <a:rPr sz="1400" spc="2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yandaki</a:t>
            </a:r>
            <a:r>
              <a:rPr sz="1400" spc="2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görseldeki</a:t>
            </a:r>
            <a:r>
              <a:rPr sz="1400" spc="254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gibi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01485" y="786130"/>
            <a:ext cx="5758180" cy="208280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2653665" algn="just">
              <a:lnSpc>
                <a:spcPts val="1340"/>
              </a:lnSpc>
              <a:spcBef>
                <a:spcPts val="430"/>
              </a:spcBef>
            </a:pPr>
            <a:r>
              <a:rPr sz="1400" dirty="0">
                <a:latin typeface="Arial"/>
                <a:cs typeface="Arial"/>
              </a:rPr>
              <a:t>bir</a:t>
            </a:r>
            <a:r>
              <a:rPr sz="1400" spc="495" dirty="0">
                <a:latin typeface="Arial"/>
                <a:cs typeface="Arial"/>
              </a:rPr>
              <a:t>  </a:t>
            </a:r>
            <a:r>
              <a:rPr sz="1400" dirty="0">
                <a:latin typeface="Arial"/>
                <a:cs typeface="Arial"/>
              </a:rPr>
              <a:t>ekran</a:t>
            </a:r>
            <a:r>
              <a:rPr sz="1400" spc="200" dirty="0">
                <a:latin typeface="Arial"/>
                <a:cs typeface="Arial"/>
              </a:rPr>
              <a:t>   </a:t>
            </a:r>
            <a:r>
              <a:rPr sz="1400" dirty="0">
                <a:latin typeface="Arial"/>
                <a:cs typeface="Arial"/>
              </a:rPr>
              <a:t>açılır</a:t>
            </a:r>
            <a:r>
              <a:rPr sz="1400" spc="204" dirty="0">
                <a:latin typeface="Arial"/>
                <a:cs typeface="Arial"/>
              </a:rPr>
              <a:t>   </a:t>
            </a:r>
            <a:r>
              <a:rPr sz="1400" dirty="0">
                <a:latin typeface="Arial"/>
                <a:cs typeface="Arial"/>
              </a:rPr>
              <a:t>ve</a:t>
            </a:r>
            <a:r>
              <a:rPr sz="1400" spc="204" dirty="0">
                <a:latin typeface="Arial"/>
                <a:cs typeface="Arial"/>
              </a:rPr>
              <a:t>   </a:t>
            </a:r>
            <a:r>
              <a:rPr sz="1400" spc="-10" dirty="0">
                <a:latin typeface="Arial"/>
                <a:cs typeface="Arial"/>
              </a:rPr>
              <a:t>uygulamaya yönlendirilirsiniz.</a:t>
            </a:r>
            <a:endParaRPr sz="1400" dirty="0">
              <a:latin typeface="Arial"/>
              <a:cs typeface="Arial"/>
            </a:endParaRPr>
          </a:p>
          <a:p>
            <a:pPr marL="12700" marR="2653030" algn="just">
              <a:lnSpc>
                <a:spcPct val="80100"/>
              </a:lnSpc>
              <a:spcBef>
                <a:spcPts val="1025"/>
              </a:spcBef>
            </a:pPr>
            <a:r>
              <a:rPr sz="1400" dirty="0">
                <a:latin typeface="Arial"/>
                <a:cs typeface="Arial"/>
              </a:rPr>
              <a:t>Bilgisayardan</a:t>
            </a:r>
            <a:r>
              <a:rPr sz="1400" spc="310" dirty="0">
                <a:latin typeface="Arial"/>
                <a:cs typeface="Arial"/>
              </a:rPr>
              <a:t>    </a:t>
            </a:r>
            <a:r>
              <a:rPr sz="1400" dirty="0">
                <a:latin typeface="Arial"/>
                <a:cs typeface="Arial"/>
              </a:rPr>
              <a:t>hesap</a:t>
            </a:r>
            <a:r>
              <a:rPr sz="1400" spc="315" dirty="0">
                <a:latin typeface="Arial"/>
                <a:cs typeface="Arial"/>
              </a:rPr>
              <a:t>    </a:t>
            </a:r>
            <a:r>
              <a:rPr sz="1400" spc="-10" dirty="0">
                <a:latin typeface="Arial"/>
                <a:cs typeface="Arial"/>
              </a:rPr>
              <a:t>oluşmanız </a:t>
            </a:r>
            <a:r>
              <a:rPr sz="1400" dirty="0">
                <a:latin typeface="Arial"/>
                <a:cs typeface="Arial"/>
              </a:rPr>
              <a:t>halinde,</a:t>
            </a:r>
            <a:r>
              <a:rPr sz="1400" spc="4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çıkış</a:t>
            </a:r>
            <a:r>
              <a:rPr sz="1400" spc="48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yapın</a:t>
            </a:r>
            <a:r>
              <a:rPr sz="1400" spc="4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ve</a:t>
            </a:r>
            <a:r>
              <a:rPr sz="1400" spc="48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doğrudan</a:t>
            </a:r>
            <a:r>
              <a:rPr sz="1400" spc="459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6. </a:t>
            </a:r>
            <a:r>
              <a:rPr sz="1400" dirty="0">
                <a:latin typeface="Arial"/>
                <a:cs typeface="Arial"/>
              </a:rPr>
              <a:t>adımı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takip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edin.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 dirty="0">
              <a:latin typeface="Arial"/>
              <a:cs typeface="Arial"/>
            </a:endParaRPr>
          </a:p>
          <a:p>
            <a:pPr marL="13970" marR="5080" algn="just">
              <a:lnSpc>
                <a:spcPts val="1620"/>
              </a:lnSpc>
            </a:pPr>
            <a:r>
              <a:rPr sz="1500" dirty="0">
                <a:latin typeface="Arial"/>
                <a:cs typeface="Arial"/>
              </a:rPr>
              <a:t>Rosetta</a:t>
            </a:r>
            <a:r>
              <a:rPr sz="1500" spc="24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Stone</a:t>
            </a:r>
            <a:r>
              <a:rPr sz="1500" spc="25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uygulamasına</a:t>
            </a:r>
            <a:r>
              <a:rPr sz="1500" spc="26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otomatik</a:t>
            </a:r>
            <a:r>
              <a:rPr sz="1500" spc="254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olarak</a:t>
            </a:r>
            <a:r>
              <a:rPr sz="1500" spc="254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yönlendirileceksiniz. </a:t>
            </a:r>
            <a:r>
              <a:rPr sz="1500" dirty="0">
                <a:latin typeface="Arial"/>
                <a:cs typeface="Arial"/>
              </a:rPr>
              <a:t>Artık</a:t>
            </a:r>
            <a:r>
              <a:rPr sz="1500" spc="3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Rosetta</a:t>
            </a:r>
            <a:r>
              <a:rPr sz="1500" spc="3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Stone</a:t>
            </a:r>
            <a:r>
              <a:rPr sz="1500" spc="310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uygulaması</a:t>
            </a:r>
            <a:r>
              <a:rPr sz="1500" spc="30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yetkilendirilmiş,</a:t>
            </a:r>
            <a:r>
              <a:rPr sz="1500" spc="315" dirty="0">
                <a:latin typeface="Arial"/>
                <a:cs typeface="Arial"/>
              </a:rPr>
              <a:t> </a:t>
            </a:r>
            <a:r>
              <a:rPr sz="1500" dirty="0">
                <a:latin typeface="Arial"/>
                <a:cs typeface="Arial"/>
              </a:rPr>
              <a:t>girişiniz</a:t>
            </a:r>
            <a:r>
              <a:rPr sz="1500" spc="320" dirty="0">
                <a:latin typeface="Arial"/>
                <a:cs typeface="Arial"/>
              </a:rPr>
              <a:t> </a:t>
            </a:r>
            <a:r>
              <a:rPr sz="1500" spc="-10" dirty="0">
                <a:latin typeface="Arial"/>
                <a:cs typeface="Arial"/>
              </a:rPr>
              <a:t>yapılmış olacaktır.</a:t>
            </a:r>
            <a:endParaRPr sz="1500" dirty="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14843" y="3002279"/>
            <a:ext cx="3297936" cy="978450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7031481" y="3014217"/>
            <a:ext cx="436880" cy="400050"/>
            <a:chOff x="7031481" y="3014217"/>
            <a:chExt cx="436880" cy="400050"/>
          </a:xfrm>
        </p:grpSpPr>
        <p:sp>
          <p:nvSpPr>
            <p:cNvPr id="13" name="object 13"/>
            <p:cNvSpPr/>
            <p:nvPr/>
          </p:nvSpPr>
          <p:spPr>
            <a:xfrm>
              <a:off x="7037831" y="3020567"/>
              <a:ext cx="424180" cy="387350"/>
            </a:xfrm>
            <a:custGeom>
              <a:avLst/>
              <a:gdLst/>
              <a:ahLst/>
              <a:cxnLst/>
              <a:rect l="l" t="t" r="r" b="b"/>
              <a:pathLst>
                <a:path w="424179" h="387350">
                  <a:moveTo>
                    <a:pt x="211836" y="0"/>
                  </a:moveTo>
                  <a:lnTo>
                    <a:pt x="163272" y="5109"/>
                  </a:lnTo>
                  <a:lnTo>
                    <a:pt x="118687" y="19665"/>
                  </a:lnTo>
                  <a:lnTo>
                    <a:pt x="79354" y="42507"/>
                  </a:lnTo>
                  <a:lnTo>
                    <a:pt x="46546" y="72476"/>
                  </a:lnTo>
                  <a:lnTo>
                    <a:pt x="21535" y="108412"/>
                  </a:lnTo>
                  <a:lnTo>
                    <a:pt x="5596" y="149156"/>
                  </a:lnTo>
                  <a:lnTo>
                    <a:pt x="0" y="193548"/>
                  </a:lnTo>
                  <a:lnTo>
                    <a:pt x="5596" y="237939"/>
                  </a:lnTo>
                  <a:lnTo>
                    <a:pt x="21535" y="278683"/>
                  </a:lnTo>
                  <a:lnTo>
                    <a:pt x="46546" y="314619"/>
                  </a:lnTo>
                  <a:lnTo>
                    <a:pt x="79354" y="344588"/>
                  </a:lnTo>
                  <a:lnTo>
                    <a:pt x="118687" y="367430"/>
                  </a:lnTo>
                  <a:lnTo>
                    <a:pt x="163272" y="381986"/>
                  </a:lnTo>
                  <a:lnTo>
                    <a:pt x="211836" y="387096"/>
                  </a:lnTo>
                  <a:lnTo>
                    <a:pt x="260399" y="381986"/>
                  </a:lnTo>
                  <a:lnTo>
                    <a:pt x="304984" y="367430"/>
                  </a:lnTo>
                  <a:lnTo>
                    <a:pt x="344317" y="344588"/>
                  </a:lnTo>
                  <a:lnTo>
                    <a:pt x="377125" y="314619"/>
                  </a:lnTo>
                  <a:lnTo>
                    <a:pt x="402136" y="278683"/>
                  </a:lnTo>
                  <a:lnTo>
                    <a:pt x="418075" y="237939"/>
                  </a:lnTo>
                  <a:lnTo>
                    <a:pt x="423672" y="193548"/>
                  </a:lnTo>
                  <a:lnTo>
                    <a:pt x="418075" y="149156"/>
                  </a:lnTo>
                  <a:lnTo>
                    <a:pt x="402136" y="108412"/>
                  </a:lnTo>
                  <a:lnTo>
                    <a:pt x="377125" y="72476"/>
                  </a:lnTo>
                  <a:lnTo>
                    <a:pt x="344317" y="42507"/>
                  </a:lnTo>
                  <a:lnTo>
                    <a:pt x="304984" y="19665"/>
                  </a:lnTo>
                  <a:lnTo>
                    <a:pt x="260399" y="5109"/>
                  </a:lnTo>
                  <a:lnTo>
                    <a:pt x="21183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037831" y="3020567"/>
              <a:ext cx="424180" cy="387350"/>
            </a:xfrm>
            <a:custGeom>
              <a:avLst/>
              <a:gdLst/>
              <a:ahLst/>
              <a:cxnLst/>
              <a:rect l="l" t="t" r="r" b="b"/>
              <a:pathLst>
                <a:path w="424179" h="387350">
                  <a:moveTo>
                    <a:pt x="0" y="193548"/>
                  </a:moveTo>
                  <a:lnTo>
                    <a:pt x="5596" y="149156"/>
                  </a:lnTo>
                  <a:lnTo>
                    <a:pt x="21535" y="108412"/>
                  </a:lnTo>
                  <a:lnTo>
                    <a:pt x="46546" y="72476"/>
                  </a:lnTo>
                  <a:lnTo>
                    <a:pt x="79354" y="42507"/>
                  </a:lnTo>
                  <a:lnTo>
                    <a:pt x="118687" y="19665"/>
                  </a:lnTo>
                  <a:lnTo>
                    <a:pt x="163272" y="5109"/>
                  </a:lnTo>
                  <a:lnTo>
                    <a:pt x="211836" y="0"/>
                  </a:lnTo>
                  <a:lnTo>
                    <a:pt x="260399" y="5109"/>
                  </a:lnTo>
                  <a:lnTo>
                    <a:pt x="304984" y="19665"/>
                  </a:lnTo>
                  <a:lnTo>
                    <a:pt x="344317" y="42507"/>
                  </a:lnTo>
                  <a:lnTo>
                    <a:pt x="377125" y="72476"/>
                  </a:lnTo>
                  <a:lnTo>
                    <a:pt x="402136" y="108412"/>
                  </a:lnTo>
                  <a:lnTo>
                    <a:pt x="418075" y="149156"/>
                  </a:lnTo>
                  <a:lnTo>
                    <a:pt x="423672" y="193548"/>
                  </a:lnTo>
                  <a:lnTo>
                    <a:pt x="418075" y="237939"/>
                  </a:lnTo>
                  <a:lnTo>
                    <a:pt x="402136" y="278683"/>
                  </a:lnTo>
                  <a:lnTo>
                    <a:pt x="377125" y="314619"/>
                  </a:lnTo>
                  <a:lnTo>
                    <a:pt x="344317" y="344588"/>
                  </a:lnTo>
                  <a:lnTo>
                    <a:pt x="304984" y="367430"/>
                  </a:lnTo>
                  <a:lnTo>
                    <a:pt x="260399" y="381986"/>
                  </a:lnTo>
                  <a:lnTo>
                    <a:pt x="211836" y="387096"/>
                  </a:lnTo>
                  <a:lnTo>
                    <a:pt x="163272" y="381986"/>
                  </a:lnTo>
                  <a:lnTo>
                    <a:pt x="118687" y="367430"/>
                  </a:lnTo>
                  <a:lnTo>
                    <a:pt x="79354" y="344588"/>
                  </a:lnTo>
                  <a:lnTo>
                    <a:pt x="46546" y="314619"/>
                  </a:lnTo>
                  <a:lnTo>
                    <a:pt x="21535" y="278683"/>
                  </a:lnTo>
                  <a:lnTo>
                    <a:pt x="5596" y="237939"/>
                  </a:lnTo>
                  <a:lnTo>
                    <a:pt x="0" y="193548"/>
                  </a:lnTo>
                  <a:close/>
                </a:path>
              </a:pathLst>
            </a:custGeom>
            <a:ln w="12700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7186041" y="3067253"/>
            <a:ext cx="128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9434830" y="69850"/>
            <a:ext cx="2698115" cy="1852295"/>
            <a:chOff x="9434830" y="69850"/>
            <a:chExt cx="2698115" cy="1852295"/>
          </a:xfrm>
        </p:grpSpPr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29572" y="260604"/>
              <a:ext cx="2602992" cy="1661160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9441180" y="76200"/>
              <a:ext cx="424180" cy="386080"/>
            </a:xfrm>
            <a:custGeom>
              <a:avLst/>
              <a:gdLst/>
              <a:ahLst/>
              <a:cxnLst/>
              <a:rect l="l" t="t" r="r" b="b"/>
              <a:pathLst>
                <a:path w="424179" h="386080">
                  <a:moveTo>
                    <a:pt x="211836" y="0"/>
                  </a:moveTo>
                  <a:lnTo>
                    <a:pt x="163272" y="5094"/>
                  </a:lnTo>
                  <a:lnTo>
                    <a:pt x="118687" y="19603"/>
                  </a:lnTo>
                  <a:lnTo>
                    <a:pt x="79354" y="42367"/>
                  </a:lnTo>
                  <a:lnTo>
                    <a:pt x="46546" y="72227"/>
                  </a:lnTo>
                  <a:lnTo>
                    <a:pt x="21535" y="108024"/>
                  </a:lnTo>
                  <a:lnTo>
                    <a:pt x="5596" y="148596"/>
                  </a:lnTo>
                  <a:lnTo>
                    <a:pt x="0" y="192785"/>
                  </a:lnTo>
                  <a:lnTo>
                    <a:pt x="5596" y="236975"/>
                  </a:lnTo>
                  <a:lnTo>
                    <a:pt x="21535" y="277547"/>
                  </a:lnTo>
                  <a:lnTo>
                    <a:pt x="46546" y="313344"/>
                  </a:lnTo>
                  <a:lnTo>
                    <a:pt x="79354" y="343204"/>
                  </a:lnTo>
                  <a:lnTo>
                    <a:pt x="118687" y="365968"/>
                  </a:lnTo>
                  <a:lnTo>
                    <a:pt x="163272" y="380477"/>
                  </a:lnTo>
                  <a:lnTo>
                    <a:pt x="211836" y="385571"/>
                  </a:lnTo>
                  <a:lnTo>
                    <a:pt x="260399" y="380477"/>
                  </a:lnTo>
                  <a:lnTo>
                    <a:pt x="304984" y="365968"/>
                  </a:lnTo>
                  <a:lnTo>
                    <a:pt x="344317" y="343204"/>
                  </a:lnTo>
                  <a:lnTo>
                    <a:pt x="377125" y="313344"/>
                  </a:lnTo>
                  <a:lnTo>
                    <a:pt x="402136" y="277547"/>
                  </a:lnTo>
                  <a:lnTo>
                    <a:pt x="418075" y="236975"/>
                  </a:lnTo>
                  <a:lnTo>
                    <a:pt x="423672" y="192785"/>
                  </a:lnTo>
                  <a:lnTo>
                    <a:pt x="418075" y="148596"/>
                  </a:lnTo>
                  <a:lnTo>
                    <a:pt x="402136" y="108024"/>
                  </a:lnTo>
                  <a:lnTo>
                    <a:pt x="377125" y="72227"/>
                  </a:lnTo>
                  <a:lnTo>
                    <a:pt x="344317" y="42367"/>
                  </a:lnTo>
                  <a:lnTo>
                    <a:pt x="304984" y="19603"/>
                  </a:lnTo>
                  <a:lnTo>
                    <a:pt x="260399" y="5094"/>
                  </a:lnTo>
                  <a:lnTo>
                    <a:pt x="211836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441180" y="76200"/>
              <a:ext cx="424180" cy="386080"/>
            </a:xfrm>
            <a:custGeom>
              <a:avLst/>
              <a:gdLst/>
              <a:ahLst/>
              <a:cxnLst/>
              <a:rect l="l" t="t" r="r" b="b"/>
              <a:pathLst>
                <a:path w="424179" h="386080">
                  <a:moveTo>
                    <a:pt x="0" y="192785"/>
                  </a:moveTo>
                  <a:lnTo>
                    <a:pt x="5596" y="148596"/>
                  </a:lnTo>
                  <a:lnTo>
                    <a:pt x="21535" y="108024"/>
                  </a:lnTo>
                  <a:lnTo>
                    <a:pt x="46546" y="72227"/>
                  </a:lnTo>
                  <a:lnTo>
                    <a:pt x="79354" y="42367"/>
                  </a:lnTo>
                  <a:lnTo>
                    <a:pt x="118687" y="19603"/>
                  </a:lnTo>
                  <a:lnTo>
                    <a:pt x="163272" y="5094"/>
                  </a:lnTo>
                  <a:lnTo>
                    <a:pt x="211836" y="0"/>
                  </a:lnTo>
                  <a:lnTo>
                    <a:pt x="260399" y="5094"/>
                  </a:lnTo>
                  <a:lnTo>
                    <a:pt x="304984" y="19603"/>
                  </a:lnTo>
                  <a:lnTo>
                    <a:pt x="344317" y="42367"/>
                  </a:lnTo>
                  <a:lnTo>
                    <a:pt x="377125" y="72227"/>
                  </a:lnTo>
                  <a:lnTo>
                    <a:pt x="402136" y="108024"/>
                  </a:lnTo>
                  <a:lnTo>
                    <a:pt x="418075" y="148596"/>
                  </a:lnTo>
                  <a:lnTo>
                    <a:pt x="423672" y="192785"/>
                  </a:lnTo>
                  <a:lnTo>
                    <a:pt x="418075" y="236975"/>
                  </a:lnTo>
                  <a:lnTo>
                    <a:pt x="402136" y="277547"/>
                  </a:lnTo>
                  <a:lnTo>
                    <a:pt x="377125" y="313344"/>
                  </a:lnTo>
                  <a:lnTo>
                    <a:pt x="344317" y="343204"/>
                  </a:lnTo>
                  <a:lnTo>
                    <a:pt x="304984" y="365968"/>
                  </a:lnTo>
                  <a:lnTo>
                    <a:pt x="260399" y="380477"/>
                  </a:lnTo>
                  <a:lnTo>
                    <a:pt x="211836" y="385571"/>
                  </a:lnTo>
                  <a:lnTo>
                    <a:pt x="163272" y="380477"/>
                  </a:lnTo>
                  <a:lnTo>
                    <a:pt x="118687" y="365968"/>
                  </a:lnTo>
                  <a:lnTo>
                    <a:pt x="79354" y="343204"/>
                  </a:lnTo>
                  <a:lnTo>
                    <a:pt x="46546" y="313344"/>
                  </a:lnTo>
                  <a:lnTo>
                    <a:pt x="21535" y="277547"/>
                  </a:lnTo>
                  <a:lnTo>
                    <a:pt x="5596" y="236975"/>
                  </a:lnTo>
                  <a:lnTo>
                    <a:pt x="0" y="192785"/>
                  </a:lnTo>
                  <a:close/>
                </a:path>
              </a:pathLst>
            </a:custGeom>
            <a:ln w="12699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9589769" y="121996"/>
            <a:ext cx="128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21" name="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126723" y="976883"/>
            <a:ext cx="908303" cy="585215"/>
          </a:xfrm>
          <a:prstGeom prst="rect">
            <a:avLst/>
          </a:prstGeom>
        </p:spPr>
      </p:pic>
      <p:grpSp>
        <p:nvGrpSpPr>
          <p:cNvPr id="22" name="object 22"/>
          <p:cNvGrpSpPr/>
          <p:nvPr/>
        </p:nvGrpSpPr>
        <p:grpSpPr>
          <a:xfrm>
            <a:off x="5501385" y="3558285"/>
            <a:ext cx="438150" cy="398780"/>
            <a:chOff x="5501385" y="3558285"/>
            <a:chExt cx="438150" cy="398780"/>
          </a:xfrm>
        </p:grpSpPr>
        <p:sp>
          <p:nvSpPr>
            <p:cNvPr id="23" name="object 23"/>
            <p:cNvSpPr/>
            <p:nvPr/>
          </p:nvSpPr>
          <p:spPr>
            <a:xfrm>
              <a:off x="5507735" y="3564635"/>
              <a:ext cx="425450" cy="386080"/>
            </a:xfrm>
            <a:custGeom>
              <a:avLst/>
              <a:gdLst/>
              <a:ahLst/>
              <a:cxnLst/>
              <a:rect l="l" t="t" r="r" b="b"/>
              <a:pathLst>
                <a:path w="425450" h="386079">
                  <a:moveTo>
                    <a:pt x="212597" y="0"/>
                  </a:moveTo>
                  <a:lnTo>
                    <a:pt x="163832" y="5094"/>
                  </a:lnTo>
                  <a:lnTo>
                    <a:pt x="119076" y="19603"/>
                  </a:lnTo>
                  <a:lnTo>
                    <a:pt x="79603" y="42367"/>
                  </a:lnTo>
                  <a:lnTo>
                    <a:pt x="46686" y="72227"/>
                  </a:lnTo>
                  <a:lnTo>
                    <a:pt x="21598" y="108024"/>
                  </a:lnTo>
                  <a:lnTo>
                    <a:pt x="5611" y="148596"/>
                  </a:lnTo>
                  <a:lnTo>
                    <a:pt x="0" y="192786"/>
                  </a:lnTo>
                  <a:lnTo>
                    <a:pt x="5611" y="236975"/>
                  </a:lnTo>
                  <a:lnTo>
                    <a:pt x="21598" y="277547"/>
                  </a:lnTo>
                  <a:lnTo>
                    <a:pt x="46686" y="313344"/>
                  </a:lnTo>
                  <a:lnTo>
                    <a:pt x="79603" y="343204"/>
                  </a:lnTo>
                  <a:lnTo>
                    <a:pt x="119076" y="365968"/>
                  </a:lnTo>
                  <a:lnTo>
                    <a:pt x="163832" y="380477"/>
                  </a:lnTo>
                  <a:lnTo>
                    <a:pt x="212597" y="385572"/>
                  </a:lnTo>
                  <a:lnTo>
                    <a:pt x="261363" y="380477"/>
                  </a:lnTo>
                  <a:lnTo>
                    <a:pt x="306119" y="365968"/>
                  </a:lnTo>
                  <a:lnTo>
                    <a:pt x="345592" y="343204"/>
                  </a:lnTo>
                  <a:lnTo>
                    <a:pt x="378509" y="313344"/>
                  </a:lnTo>
                  <a:lnTo>
                    <a:pt x="403597" y="277547"/>
                  </a:lnTo>
                  <a:lnTo>
                    <a:pt x="419584" y="236975"/>
                  </a:lnTo>
                  <a:lnTo>
                    <a:pt x="425195" y="192786"/>
                  </a:lnTo>
                  <a:lnTo>
                    <a:pt x="419584" y="148596"/>
                  </a:lnTo>
                  <a:lnTo>
                    <a:pt x="403597" y="108024"/>
                  </a:lnTo>
                  <a:lnTo>
                    <a:pt x="378509" y="72227"/>
                  </a:lnTo>
                  <a:lnTo>
                    <a:pt x="345592" y="42367"/>
                  </a:lnTo>
                  <a:lnTo>
                    <a:pt x="306119" y="19603"/>
                  </a:lnTo>
                  <a:lnTo>
                    <a:pt x="261363" y="5094"/>
                  </a:lnTo>
                  <a:lnTo>
                    <a:pt x="212597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507735" y="3564635"/>
              <a:ext cx="425450" cy="386080"/>
            </a:xfrm>
            <a:custGeom>
              <a:avLst/>
              <a:gdLst/>
              <a:ahLst/>
              <a:cxnLst/>
              <a:rect l="l" t="t" r="r" b="b"/>
              <a:pathLst>
                <a:path w="425450" h="386079">
                  <a:moveTo>
                    <a:pt x="0" y="192786"/>
                  </a:moveTo>
                  <a:lnTo>
                    <a:pt x="5611" y="148596"/>
                  </a:lnTo>
                  <a:lnTo>
                    <a:pt x="21598" y="108024"/>
                  </a:lnTo>
                  <a:lnTo>
                    <a:pt x="46686" y="72227"/>
                  </a:lnTo>
                  <a:lnTo>
                    <a:pt x="79603" y="42367"/>
                  </a:lnTo>
                  <a:lnTo>
                    <a:pt x="119076" y="19603"/>
                  </a:lnTo>
                  <a:lnTo>
                    <a:pt x="163832" y="5094"/>
                  </a:lnTo>
                  <a:lnTo>
                    <a:pt x="212597" y="0"/>
                  </a:lnTo>
                  <a:lnTo>
                    <a:pt x="261363" y="5094"/>
                  </a:lnTo>
                  <a:lnTo>
                    <a:pt x="306119" y="19603"/>
                  </a:lnTo>
                  <a:lnTo>
                    <a:pt x="345592" y="42367"/>
                  </a:lnTo>
                  <a:lnTo>
                    <a:pt x="378509" y="72227"/>
                  </a:lnTo>
                  <a:lnTo>
                    <a:pt x="403597" y="108024"/>
                  </a:lnTo>
                  <a:lnTo>
                    <a:pt x="419584" y="148596"/>
                  </a:lnTo>
                  <a:lnTo>
                    <a:pt x="425195" y="192786"/>
                  </a:lnTo>
                  <a:lnTo>
                    <a:pt x="419584" y="236975"/>
                  </a:lnTo>
                  <a:lnTo>
                    <a:pt x="403597" y="277547"/>
                  </a:lnTo>
                  <a:lnTo>
                    <a:pt x="378509" y="313344"/>
                  </a:lnTo>
                  <a:lnTo>
                    <a:pt x="345592" y="343204"/>
                  </a:lnTo>
                  <a:lnTo>
                    <a:pt x="306119" y="365968"/>
                  </a:lnTo>
                  <a:lnTo>
                    <a:pt x="261363" y="380477"/>
                  </a:lnTo>
                  <a:lnTo>
                    <a:pt x="212597" y="385572"/>
                  </a:lnTo>
                  <a:lnTo>
                    <a:pt x="163832" y="380477"/>
                  </a:lnTo>
                  <a:lnTo>
                    <a:pt x="119076" y="365968"/>
                  </a:lnTo>
                  <a:lnTo>
                    <a:pt x="79603" y="343204"/>
                  </a:lnTo>
                  <a:lnTo>
                    <a:pt x="46686" y="313344"/>
                  </a:lnTo>
                  <a:lnTo>
                    <a:pt x="21598" y="277547"/>
                  </a:lnTo>
                  <a:lnTo>
                    <a:pt x="5611" y="236975"/>
                  </a:lnTo>
                  <a:lnTo>
                    <a:pt x="0" y="192786"/>
                  </a:lnTo>
                  <a:close/>
                </a:path>
              </a:pathLst>
            </a:custGeom>
            <a:ln w="12699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5656326" y="3611067"/>
            <a:ext cx="1289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4841747" y="1406397"/>
            <a:ext cx="1074420" cy="1684655"/>
            <a:chOff x="4841747" y="1406397"/>
            <a:chExt cx="1074420" cy="1684655"/>
          </a:xfrm>
        </p:grpSpPr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41747" y="1615439"/>
              <a:ext cx="1074420" cy="1475231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5210555" y="1412747"/>
              <a:ext cx="425450" cy="386080"/>
            </a:xfrm>
            <a:custGeom>
              <a:avLst/>
              <a:gdLst/>
              <a:ahLst/>
              <a:cxnLst/>
              <a:rect l="l" t="t" r="r" b="b"/>
              <a:pathLst>
                <a:path w="425450" h="386080">
                  <a:moveTo>
                    <a:pt x="212597" y="0"/>
                  </a:moveTo>
                  <a:lnTo>
                    <a:pt x="163832" y="5094"/>
                  </a:lnTo>
                  <a:lnTo>
                    <a:pt x="119076" y="19603"/>
                  </a:lnTo>
                  <a:lnTo>
                    <a:pt x="79603" y="42367"/>
                  </a:lnTo>
                  <a:lnTo>
                    <a:pt x="46686" y="72227"/>
                  </a:lnTo>
                  <a:lnTo>
                    <a:pt x="21598" y="108024"/>
                  </a:lnTo>
                  <a:lnTo>
                    <a:pt x="5611" y="148596"/>
                  </a:lnTo>
                  <a:lnTo>
                    <a:pt x="0" y="192786"/>
                  </a:lnTo>
                  <a:lnTo>
                    <a:pt x="5611" y="236975"/>
                  </a:lnTo>
                  <a:lnTo>
                    <a:pt x="21598" y="277547"/>
                  </a:lnTo>
                  <a:lnTo>
                    <a:pt x="46686" y="313344"/>
                  </a:lnTo>
                  <a:lnTo>
                    <a:pt x="79603" y="343204"/>
                  </a:lnTo>
                  <a:lnTo>
                    <a:pt x="119076" y="365968"/>
                  </a:lnTo>
                  <a:lnTo>
                    <a:pt x="163832" y="380477"/>
                  </a:lnTo>
                  <a:lnTo>
                    <a:pt x="212597" y="385572"/>
                  </a:lnTo>
                  <a:lnTo>
                    <a:pt x="261363" y="380477"/>
                  </a:lnTo>
                  <a:lnTo>
                    <a:pt x="306119" y="365968"/>
                  </a:lnTo>
                  <a:lnTo>
                    <a:pt x="345592" y="343204"/>
                  </a:lnTo>
                  <a:lnTo>
                    <a:pt x="378509" y="313344"/>
                  </a:lnTo>
                  <a:lnTo>
                    <a:pt x="403597" y="277547"/>
                  </a:lnTo>
                  <a:lnTo>
                    <a:pt x="419584" y="236975"/>
                  </a:lnTo>
                  <a:lnTo>
                    <a:pt x="425195" y="192786"/>
                  </a:lnTo>
                  <a:lnTo>
                    <a:pt x="419584" y="148596"/>
                  </a:lnTo>
                  <a:lnTo>
                    <a:pt x="403597" y="108024"/>
                  </a:lnTo>
                  <a:lnTo>
                    <a:pt x="378509" y="72227"/>
                  </a:lnTo>
                  <a:lnTo>
                    <a:pt x="345592" y="42367"/>
                  </a:lnTo>
                  <a:lnTo>
                    <a:pt x="306119" y="19603"/>
                  </a:lnTo>
                  <a:lnTo>
                    <a:pt x="261363" y="5094"/>
                  </a:lnTo>
                  <a:lnTo>
                    <a:pt x="212597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210555" y="1412747"/>
              <a:ext cx="425450" cy="386080"/>
            </a:xfrm>
            <a:custGeom>
              <a:avLst/>
              <a:gdLst/>
              <a:ahLst/>
              <a:cxnLst/>
              <a:rect l="l" t="t" r="r" b="b"/>
              <a:pathLst>
                <a:path w="425450" h="386080">
                  <a:moveTo>
                    <a:pt x="0" y="192786"/>
                  </a:moveTo>
                  <a:lnTo>
                    <a:pt x="5611" y="148596"/>
                  </a:lnTo>
                  <a:lnTo>
                    <a:pt x="21598" y="108024"/>
                  </a:lnTo>
                  <a:lnTo>
                    <a:pt x="46686" y="72227"/>
                  </a:lnTo>
                  <a:lnTo>
                    <a:pt x="79603" y="42367"/>
                  </a:lnTo>
                  <a:lnTo>
                    <a:pt x="119076" y="19603"/>
                  </a:lnTo>
                  <a:lnTo>
                    <a:pt x="163832" y="5094"/>
                  </a:lnTo>
                  <a:lnTo>
                    <a:pt x="212597" y="0"/>
                  </a:lnTo>
                  <a:lnTo>
                    <a:pt x="261363" y="5094"/>
                  </a:lnTo>
                  <a:lnTo>
                    <a:pt x="306119" y="19603"/>
                  </a:lnTo>
                  <a:lnTo>
                    <a:pt x="345592" y="42367"/>
                  </a:lnTo>
                  <a:lnTo>
                    <a:pt x="378509" y="72227"/>
                  </a:lnTo>
                  <a:lnTo>
                    <a:pt x="403597" y="108024"/>
                  </a:lnTo>
                  <a:lnTo>
                    <a:pt x="419584" y="148596"/>
                  </a:lnTo>
                  <a:lnTo>
                    <a:pt x="425195" y="192786"/>
                  </a:lnTo>
                  <a:lnTo>
                    <a:pt x="419584" y="236975"/>
                  </a:lnTo>
                  <a:lnTo>
                    <a:pt x="403597" y="277547"/>
                  </a:lnTo>
                  <a:lnTo>
                    <a:pt x="378509" y="313344"/>
                  </a:lnTo>
                  <a:lnTo>
                    <a:pt x="345592" y="343204"/>
                  </a:lnTo>
                  <a:lnTo>
                    <a:pt x="306119" y="365968"/>
                  </a:lnTo>
                  <a:lnTo>
                    <a:pt x="261363" y="380477"/>
                  </a:lnTo>
                  <a:lnTo>
                    <a:pt x="212597" y="385572"/>
                  </a:lnTo>
                  <a:lnTo>
                    <a:pt x="163832" y="380477"/>
                  </a:lnTo>
                  <a:lnTo>
                    <a:pt x="119076" y="365968"/>
                  </a:lnTo>
                  <a:lnTo>
                    <a:pt x="79603" y="343204"/>
                  </a:lnTo>
                  <a:lnTo>
                    <a:pt x="46686" y="313344"/>
                  </a:lnTo>
                  <a:lnTo>
                    <a:pt x="21598" y="277547"/>
                  </a:lnTo>
                  <a:lnTo>
                    <a:pt x="5611" y="236975"/>
                  </a:lnTo>
                  <a:lnTo>
                    <a:pt x="0" y="192786"/>
                  </a:lnTo>
                  <a:close/>
                </a:path>
              </a:pathLst>
            </a:custGeom>
            <a:ln w="12699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5359146" y="1458848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098285" y="76961"/>
            <a:ext cx="18415" cy="6727190"/>
          </a:xfrm>
          <a:custGeom>
            <a:avLst/>
            <a:gdLst/>
            <a:ahLst/>
            <a:cxnLst/>
            <a:rect l="l" t="t" r="r" b="b"/>
            <a:pathLst>
              <a:path w="18414" h="6727190">
                <a:moveTo>
                  <a:pt x="0" y="0"/>
                </a:moveTo>
                <a:lnTo>
                  <a:pt x="18288" y="672685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3152" y="4928615"/>
            <a:ext cx="5880735" cy="10160"/>
          </a:xfrm>
          <a:custGeom>
            <a:avLst/>
            <a:gdLst/>
            <a:ahLst/>
            <a:cxnLst/>
            <a:rect l="l" t="t" r="r" b="b"/>
            <a:pathLst>
              <a:path w="5880735" h="10160">
                <a:moveTo>
                  <a:pt x="0" y="0"/>
                </a:moveTo>
                <a:lnTo>
                  <a:pt x="5880227" y="9778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48640" y="28955"/>
            <a:ext cx="5906135" cy="3096260"/>
            <a:chOff x="48640" y="28955"/>
            <a:chExt cx="5906135" cy="3096260"/>
          </a:xfrm>
        </p:grpSpPr>
        <p:sp>
          <p:nvSpPr>
            <p:cNvPr id="34" name="object 34"/>
            <p:cNvSpPr/>
            <p:nvPr/>
          </p:nvSpPr>
          <p:spPr>
            <a:xfrm>
              <a:off x="51815" y="3112007"/>
              <a:ext cx="5880735" cy="10160"/>
            </a:xfrm>
            <a:custGeom>
              <a:avLst/>
              <a:gdLst/>
              <a:ahLst/>
              <a:cxnLst/>
              <a:rect l="l" t="t" r="r" b="b"/>
              <a:pathLst>
                <a:path w="5880735" h="10160">
                  <a:moveTo>
                    <a:pt x="0" y="0"/>
                  </a:moveTo>
                  <a:lnTo>
                    <a:pt x="5880227" y="9779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>
              <a:hlinkClick r:id="rId7"/>
            </p:cNvPr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58919" y="1003682"/>
              <a:ext cx="1641513" cy="548383"/>
            </a:xfrm>
            <a:prstGeom prst="rect">
              <a:avLst/>
            </a:prstGeom>
          </p:spPr>
        </p:pic>
        <p:pic>
          <p:nvPicPr>
            <p:cNvPr id="36" name="object 36">
              <a:hlinkClick r:id="rId9"/>
            </p:cNvPr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196432" y="1015456"/>
              <a:ext cx="1719537" cy="520262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0103" y="28955"/>
              <a:ext cx="5884164" cy="947928"/>
            </a:xfrm>
            <a:prstGeom prst="rect">
              <a:avLst/>
            </a:prstGeom>
          </p:spPr>
        </p:pic>
      </p:grpSp>
      <p:sp>
        <p:nvSpPr>
          <p:cNvPr id="38" name="object 38"/>
          <p:cNvSpPr/>
          <p:nvPr/>
        </p:nvSpPr>
        <p:spPr>
          <a:xfrm>
            <a:off x="6224015" y="2135123"/>
            <a:ext cx="5880735" cy="10160"/>
          </a:xfrm>
          <a:custGeom>
            <a:avLst/>
            <a:gdLst/>
            <a:ahLst/>
            <a:cxnLst/>
            <a:rect l="l" t="t" r="r" b="b"/>
            <a:pathLst>
              <a:path w="5880734" h="10160">
                <a:moveTo>
                  <a:pt x="0" y="0"/>
                </a:moveTo>
                <a:lnTo>
                  <a:pt x="5880227" y="9779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224015" y="4133088"/>
            <a:ext cx="5880735" cy="10160"/>
          </a:xfrm>
          <a:custGeom>
            <a:avLst/>
            <a:gdLst/>
            <a:ahLst/>
            <a:cxnLst/>
            <a:rect l="l" t="t" r="r" b="b"/>
            <a:pathLst>
              <a:path w="5880734" h="10160">
                <a:moveTo>
                  <a:pt x="0" y="0"/>
                </a:moveTo>
                <a:lnTo>
                  <a:pt x="5880227" y="9779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327785" marR="5080" indent="-1315720">
              <a:lnSpc>
                <a:spcPts val="2810"/>
              </a:lnSpc>
              <a:spcBef>
                <a:spcPts val="455"/>
              </a:spcBef>
            </a:pPr>
            <a:r>
              <a:rPr dirty="0"/>
              <a:t>Rosetta</a:t>
            </a:r>
            <a:r>
              <a:rPr spc="-40" dirty="0"/>
              <a:t> </a:t>
            </a:r>
            <a:r>
              <a:rPr dirty="0"/>
              <a:t>Stone:</a:t>
            </a:r>
            <a:r>
              <a:rPr spc="-15" dirty="0"/>
              <a:t> </a:t>
            </a:r>
            <a:r>
              <a:rPr dirty="0"/>
              <a:t>Learn</a:t>
            </a:r>
            <a:r>
              <a:rPr spc="-15" dirty="0"/>
              <a:t> </a:t>
            </a:r>
            <a:r>
              <a:rPr spc="-10" dirty="0"/>
              <a:t>Languages </a:t>
            </a:r>
            <a:r>
              <a:rPr dirty="0"/>
              <a:t>Mobil</a:t>
            </a:r>
            <a:r>
              <a:rPr spc="-15" dirty="0"/>
              <a:t> </a:t>
            </a:r>
            <a:r>
              <a:rPr spc="-10" dirty="0"/>
              <a:t>Uygulama</a:t>
            </a:r>
          </a:p>
        </p:txBody>
      </p:sp>
      <p:grpSp>
        <p:nvGrpSpPr>
          <p:cNvPr id="41" name="object 41"/>
          <p:cNvGrpSpPr/>
          <p:nvPr/>
        </p:nvGrpSpPr>
        <p:grpSpPr>
          <a:xfrm>
            <a:off x="6260591" y="5030470"/>
            <a:ext cx="5878830" cy="1657350"/>
            <a:chOff x="6260591" y="5030470"/>
            <a:chExt cx="5878830" cy="1657350"/>
          </a:xfrm>
        </p:grpSpPr>
        <p:pic>
          <p:nvPicPr>
            <p:cNvPr id="42" name="object 4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260591" y="5315712"/>
              <a:ext cx="5841492" cy="1371600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1707367" y="5036820"/>
              <a:ext cx="425450" cy="386080"/>
            </a:xfrm>
            <a:custGeom>
              <a:avLst/>
              <a:gdLst/>
              <a:ahLst/>
              <a:cxnLst/>
              <a:rect l="l" t="t" r="r" b="b"/>
              <a:pathLst>
                <a:path w="425450" h="386079">
                  <a:moveTo>
                    <a:pt x="212597" y="0"/>
                  </a:moveTo>
                  <a:lnTo>
                    <a:pt x="163832" y="5094"/>
                  </a:lnTo>
                  <a:lnTo>
                    <a:pt x="119076" y="19603"/>
                  </a:lnTo>
                  <a:lnTo>
                    <a:pt x="79603" y="42367"/>
                  </a:lnTo>
                  <a:lnTo>
                    <a:pt x="46686" y="72227"/>
                  </a:lnTo>
                  <a:lnTo>
                    <a:pt x="21598" y="108024"/>
                  </a:lnTo>
                  <a:lnTo>
                    <a:pt x="5611" y="148596"/>
                  </a:lnTo>
                  <a:lnTo>
                    <a:pt x="0" y="192785"/>
                  </a:lnTo>
                  <a:lnTo>
                    <a:pt x="5611" y="236975"/>
                  </a:lnTo>
                  <a:lnTo>
                    <a:pt x="21598" y="277547"/>
                  </a:lnTo>
                  <a:lnTo>
                    <a:pt x="46686" y="313344"/>
                  </a:lnTo>
                  <a:lnTo>
                    <a:pt x="79603" y="343204"/>
                  </a:lnTo>
                  <a:lnTo>
                    <a:pt x="119076" y="365968"/>
                  </a:lnTo>
                  <a:lnTo>
                    <a:pt x="163832" y="380477"/>
                  </a:lnTo>
                  <a:lnTo>
                    <a:pt x="212597" y="385571"/>
                  </a:lnTo>
                  <a:lnTo>
                    <a:pt x="261363" y="380477"/>
                  </a:lnTo>
                  <a:lnTo>
                    <a:pt x="306119" y="365968"/>
                  </a:lnTo>
                  <a:lnTo>
                    <a:pt x="345592" y="343204"/>
                  </a:lnTo>
                  <a:lnTo>
                    <a:pt x="378509" y="313344"/>
                  </a:lnTo>
                  <a:lnTo>
                    <a:pt x="403597" y="277547"/>
                  </a:lnTo>
                  <a:lnTo>
                    <a:pt x="419584" y="236975"/>
                  </a:lnTo>
                  <a:lnTo>
                    <a:pt x="425195" y="192785"/>
                  </a:lnTo>
                  <a:lnTo>
                    <a:pt x="419584" y="148596"/>
                  </a:lnTo>
                  <a:lnTo>
                    <a:pt x="403597" y="108024"/>
                  </a:lnTo>
                  <a:lnTo>
                    <a:pt x="378509" y="72227"/>
                  </a:lnTo>
                  <a:lnTo>
                    <a:pt x="345592" y="42367"/>
                  </a:lnTo>
                  <a:lnTo>
                    <a:pt x="306119" y="19603"/>
                  </a:lnTo>
                  <a:lnTo>
                    <a:pt x="261363" y="5094"/>
                  </a:lnTo>
                  <a:lnTo>
                    <a:pt x="212597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1707367" y="5036820"/>
              <a:ext cx="425450" cy="386080"/>
            </a:xfrm>
            <a:custGeom>
              <a:avLst/>
              <a:gdLst/>
              <a:ahLst/>
              <a:cxnLst/>
              <a:rect l="l" t="t" r="r" b="b"/>
              <a:pathLst>
                <a:path w="425450" h="386079">
                  <a:moveTo>
                    <a:pt x="0" y="192785"/>
                  </a:moveTo>
                  <a:lnTo>
                    <a:pt x="5611" y="148596"/>
                  </a:lnTo>
                  <a:lnTo>
                    <a:pt x="21598" y="108024"/>
                  </a:lnTo>
                  <a:lnTo>
                    <a:pt x="46686" y="72227"/>
                  </a:lnTo>
                  <a:lnTo>
                    <a:pt x="79603" y="42367"/>
                  </a:lnTo>
                  <a:lnTo>
                    <a:pt x="119076" y="19603"/>
                  </a:lnTo>
                  <a:lnTo>
                    <a:pt x="163832" y="5094"/>
                  </a:lnTo>
                  <a:lnTo>
                    <a:pt x="212597" y="0"/>
                  </a:lnTo>
                  <a:lnTo>
                    <a:pt x="261363" y="5094"/>
                  </a:lnTo>
                  <a:lnTo>
                    <a:pt x="306119" y="19603"/>
                  </a:lnTo>
                  <a:lnTo>
                    <a:pt x="345592" y="42367"/>
                  </a:lnTo>
                  <a:lnTo>
                    <a:pt x="378509" y="72227"/>
                  </a:lnTo>
                  <a:lnTo>
                    <a:pt x="403597" y="108024"/>
                  </a:lnTo>
                  <a:lnTo>
                    <a:pt x="419584" y="148596"/>
                  </a:lnTo>
                  <a:lnTo>
                    <a:pt x="425195" y="192785"/>
                  </a:lnTo>
                  <a:lnTo>
                    <a:pt x="419584" y="236975"/>
                  </a:lnTo>
                  <a:lnTo>
                    <a:pt x="403597" y="277547"/>
                  </a:lnTo>
                  <a:lnTo>
                    <a:pt x="378509" y="313344"/>
                  </a:lnTo>
                  <a:lnTo>
                    <a:pt x="345592" y="343204"/>
                  </a:lnTo>
                  <a:lnTo>
                    <a:pt x="306119" y="365968"/>
                  </a:lnTo>
                  <a:lnTo>
                    <a:pt x="261363" y="380477"/>
                  </a:lnTo>
                  <a:lnTo>
                    <a:pt x="212597" y="385571"/>
                  </a:lnTo>
                  <a:lnTo>
                    <a:pt x="163832" y="380477"/>
                  </a:lnTo>
                  <a:lnTo>
                    <a:pt x="119076" y="365968"/>
                  </a:lnTo>
                  <a:lnTo>
                    <a:pt x="79603" y="343204"/>
                  </a:lnTo>
                  <a:lnTo>
                    <a:pt x="46686" y="313344"/>
                  </a:lnTo>
                  <a:lnTo>
                    <a:pt x="21598" y="277547"/>
                  </a:lnTo>
                  <a:lnTo>
                    <a:pt x="5611" y="236975"/>
                  </a:lnTo>
                  <a:lnTo>
                    <a:pt x="0" y="192785"/>
                  </a:lnTo>
                  <a:close/>
                </a:path>
              </a:pathLst>
            </a:custGeom>
            <a:ln w="12699">
              <a:solidFill>
                <a:srgbClr val="92D0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6303390" y="4194429"/>
            <a:ext cx="5721985" cy="1051442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>
              <a:lnSpc>
                <a:spcPts val="1620"/>
              </a:lnSpc>
              <a:spcBef>
                <a:spcPts val="300"/>
              </a:spcBef>
              <a:tabLst>
                <a:tab pos="843280" algn="l"/>
                <a:tab pos="1663064" algn="l"/>
                <a:tab pos="2292350" algn="l"/>
                <a:tab pos="3505835" algn="l"/>
                <a:tab pos="4538345" algn="l"/>
                <a:tab pos="4998720" algn="l"/>
              </a:tabLst>
            </a:pPr>
            <a:r>
              <a:rPr sz="1500" spc="-10" dirty="0">
                <a:latin typeface="Arial" panose="020B0604020202020204" pitchFamily="34" charset="0"/>
                <a:cs typeface="Arial" panose="020B0604020202020204" pitchFamily="34" charset="0"/>
              </a:rPr>
              <a:t>Rosetta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500" spc="-10" dirty="0">
                <a:latin typeface="Arial" panose="020B0604020202020204" pitchFamily="34" charset="0"/>
                <a:cs typeface="Arial" panose="020B0604020202020204" pitchFamily="34" charset="0"/>
              </a:rPr>
              <a:t>Stone’u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500" spc="-20" dirty="0">
                <a:latin typeface="Arial" panose="020B0604020202020204" pitchFamily="34" charset="0"/>
                <a:cs typeface="Arial" panose="020B0604020202020204" pitchFamily="34" charset="0"/>
              </a:rPr>
              <a:t>mobil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500" spc="-10" dirty="0">
                <a:latin typeface="Arial" panose="020B0604020202020204" pitchFamily="34" charset="0"/>
                <a:cs typeface="Arial" panose="020B0604020202020204" pitchFamily="34" charset="0"/>
              </a:rPr>
              <a:t>uygulamada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500" spc="-10" dirty="0">
                <a:latin typeface="Arial" panose="020B0604020202020204" pitchFamily="34" charset="0"/>
                <a:cs typeface="Arial" panose="020B0604020202020204" pitchFamily="34" charset="0"/>
              </a:rPr>
              <a:t>kullanmak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500" spc="-20" dirty="0">
                <a:latin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500" spc="-10" dirty="0">
                <a:latin typeface="Arial" panose="020B0604020202020204" pitchFamily="34" charset="0"/>
                <a:cs typeface="Arial" panose="020B0604020202020204" pitchFamily="34" charset="0"/>
              </a:rPr>
              <a:t>sırasıyla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“Oturum</a:t>
            </a:r>
            <a:r>
              <a:rPr sz="15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Aç”,</a:t>
            </a:r>
            <a:r>
              <a:rPr sz="15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“İş</a:t>
            </a:r>
            <a:r>
              <a:rPr sz="15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veya</a:t>
            </a:r>
            <a:r>
              <a:rPr sz="15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Okul”</a:t>
            </a:r>
            <a:r>
              <a:rPr sz="15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seçeneklerine</a:t>
            </a:r>
            <a:r>
              <a:rPr sz="15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dokunun,</a:t>
            </a:r>
            <a:r>
              <a:rPr sz="15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spc="-10" dirty="0">
                <a:latin typeface="Arial" panose="020B0604020202020204" pitchFamily="34" charset="0"/>
                <a:cs typeface="Arial" panose="020B0604020202020204" pitchFamily="34" charset="0"/>
              </a:rPr>
              <a:t>kullanıcı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21590">
              <a:lnSpc>
                <a:spcPct val="81700"/>
              </a:lnSpc>
              <a:spcBef>
                <a:spcPts val="195"/>
              </a:spcBef>
            </a:pP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adınızı</a:t>
            </a:r>
            <a:r>
              <a:rPr sz="15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15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şifrenizi</a:t>
            </a:r>
            <a:r>
              <a:rPr sz="15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girin,</a:t>
            </a:r>
            <a:r>
              <a:rPr sz="15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çalışma</a:t>
            </a:r>
            <a:r>
              <a:rPr sz="15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alanı</a:t>
            </a:r>
            <a:r>
              <a:rPr sz="15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 err="1">
                <a:latin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sz="15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s4328995</a:t>
            </a:r>
            <a:r>
              <a:rPr lang="tr-TR" sz="15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yazın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sz="15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oturumunuzu</a:t>
            </a:r>
            <a:r>
              <a:rPr sz="15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spc="-10" dirty="0">
                <a:latin typeface="Arial" panose="020B0604020202020204" pitchFamily="34" charset="0"/>
                <a:cs typeface="Arial" panose="020B0604020202020204" pitchFamily="34" charset="0"/>
              </a:rPr>
              <a:t>açın.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45085" algn="r">
              <a:lnSpc>
                <a:spcPts val="1500"/>
              </a:lnSpc>
            </a:pPr>
            <a:r>
              <a:rPr sz="1600" b="1" spc="-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067543" y="6297167"/>
            <a:ext cx="669290" cy="9461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92710">
              <a:lnSpc>
                <a:spcPts val="745"/>
              </a:lnSpc>
            </a:pPr>
            <a:r>
              <a:rPr lang="en-US" sz="800" b="0" i="0">
                <a:solidFill>
                  <a:srgbClr val="6F6F6F"/>
                </a:solidFill>
                <a:effectLst/>
                <a:latin typeface="Open Sans" panose="020B0606030504020204" pitchFamily="34" charset="0"/>
              </a:rPr>
              <a:t>ns273657</a:t>
            </a:r>
            <a:endParaRPr sz="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216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Tahoma</vt:lpstr>
      <vt:lpstr>Office Theme</vt:lpstr>
      <vt:lpstr>Rosetta Stone: Learn Languages Mobil Uygulama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uğurcan özkan</dc:creator>
  <cp:lastModifiedBy>Senem Arat</cp:lastModifiedBy>
  <cp:revision>5</cp:revision>
  <dcterms:created xsi:type="dcterms:W3CDTF">2023-12-15T08:38:16Z</dcterms:created>
  <dcterms:modified xsi:type="dcterms:W3CDTF">2025-01-02T06:29:13Z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2023-04-07T00:00:00Z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2023-12-15T00:00:00Z</vt:filetime>
  </property>
  <property fmtid="{D5CDD505-2E9C-101B-9397-08002B2CF9AE}" pid="5" name="Producer">
    <vt:lpwstr>Microsoft® PowerPoint® for Microsoft 365</vt:lpwstr>
  </property>
</Properties>
</file>